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23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29603F-589F-45A9-BF17-4AB3E0409FEC}" type="datetimeFigureOut">
              <a:rPr lang="en-US" smtClean="0"/>
              <a:pPr/>
              <a:t>5/4/2012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954719-537B-4F9D-B2FE-53A8DE4C8C8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838200"/>
            <a:ext cx="8229600" cy="762000"/>
          </a:xfrm>
        </p:spPr>
        <p:txBody>
          <a:bodyPr>
            <a:normAutofit fontScale="90000"/>
          </a:bodyPr>
          <a:lstStyle/>
          <a:p>
            <a:r>
              <a:rPr lang="en-US" b="1" dirty="0" smtClean="0">
                <a:latin typeface="Adobe Kaiti Std R" pitchFamily="18" charset="-128"/>
                <a:ea typeface="Adobe Kaiti Std R" pitchFamily="18" charset="-128"/>
              </a:rPr>
              <a:t>Playskool Explore 'N Grow Busy Ball Popper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dirty="0" smtClean="0"/>
              <a:t>         </a:t>
            </a:r>
            <a:r>
              <a:rPr lang="en-US" sz="1600" dirty="0" smtClean="0"/>
              <a:t>Get silly with </a:t>
            </a:r>
            <a:r>
              <a:rPr lang="en-US" sz="1600" dirty="0" err="1" smtClean="0"/>
              <a:t>poppin</a:t>
            </a:r>
            <a:r>
              <a:rPr lang="en-US" sz="1600" dirty="0" smtClean="0"/>
              <a:t>', </a:t>
            </a:r>
            <a:r>
              <a:rPr lang="en-US" sz="1600" dirty="0" err="1" smtClean="0"/>
              <a:t>droppin</a:t>
            </a:r>
            <a:r>
              <a:rPr lang="en-US" sz="1600" dirty="0" smtClean="0"/>
              <a:t>' colored balls with the Playskool Explore 'N Grow Busy Ball Popper! </a:t>
            </a:r>
            <a:br>
              <a:rPr lang="en-US" sz="1600" dirty="0" smtClean="0"/>
            </a:br>
            <a:endParaRPr lang="en-US" sz="1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2057400"/>
            <a:ext cx="3657600" cy="4648200"/>
          </a:xfrm>
        </p:spPr>
        <p:txBody>
          <a:bodyPr>
            <a:normAutofit fontScale="62500" lnSpcReduction="20000"/>
          </a:bodyPr>
          <a:lstStyle/>
          <a:p>
            <a:endParaRPr lang="en-US" b="1" dirty="0" smtClean="0">
              <a:solidFill>
                <a:schemeClr val="tx1"/>
              </a:solidFill>
            </a:endParaRPr>
          </a:p>
          <a:p>
            <a:endParaRPr lang="en-US" b="1" dirty="0">
              <a:solidFill>
                <a:schemeClr val="tx1"/>
              </a:solidFill>
            </a:endParaRPr>
          </a:p>
          <a:p>
            <a:r>
              <a:rPr lang="en-US" dirty="0" smtClean="0"/>
              <a:t>Pump the plunger and drop the balls onto the spiral track. When they reach the bottom, look out! The balls pop out the top! Giggles are guaranteed with 8 lively songs to help keep the fun rolling along. And later, when baby's a bit older, there's even more fun to be had by chasing after the bright, busy balls!</a:t>
            </a:r>
            <a:endParaRPr lang="en-US" b="1" dirty="0" smtClean="0">
              <a:solidFill>
                <a:schemeClr val="tx1"/>
              </a:solidFill>
            </a:endParaRPr>
          </a:p>
          <a:p>
            <a:endParaRPr lang="en-US" b="1" dirty="0">
              <a:solidFill>
                <a:schemeClr val="tx1"/>
              </a:solidFill>
            </a:endParaRPr>
          </a:p>
          <a:p>
            <a:endParaRPr lang="en-US" b="1" dirty="0" smtClean="0">
              <a:solidFill>
                <a:schemeClr val="tx1"/>
              </a:solidFill>
            </a:endParaRPr>
          </a:p>
          <a:p>
            <a:endParaRPr lang="en-US" b="1" dirty="0">
              <a:solidFill>
                <a:schemeClr val="tx1"/>
              </a:solidFill>
            </a:endParaRPr>
          </a:p>
          <a:p>
            <a:r>
              <a:rPr lang="en-US" b="1" dirty="0" smtClean="0">
                <a:solidFill>
                  <a:schemeClr val="tx1"/>
                </a:solidFill>
              </a:rPr>
              <a:t>Cost:  $18.99</a:t>
            </a:r>
            <a:endParaRPr lang="en-US" b="1" dirty="0">
              <a:solidFill>
                <a:schemeClr val="tx1"/>
              </a:solidFill>
            </a:endParaRPr>
          </a:p>
        </p:txBody>
      </p:sp>
      <p:pic>
        <p:nvPicPr>
          <p:cNvPr id="4" name="Picture 3" descr="popcorn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86200" y="1600200"/>
            <a:ext cx="5257800" cy="5257800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>
                <a:latin typeface="Adobe Kaiti Std R" pitchFamily="18" charset="-128"/>
                <a:ea typeface="Adobe Kaiti Std R" pitchFamily="18" charset="-128"/>
              </a:rPr>
              <a:t>Playskool Explore 'N Grow Busy Ball Popper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267200" cy="3124199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US" b="1" dirty="0" smtClean="0"/>
              <a:t>Pump the plunger and drop the balls onto the spiral track. When they reach the bottom, look out! The balls pop out the top! Giggles are guaranteed with 8 lively songs to help keep the fun rolling along. And later, when baby's a bit older, there's even more fun to be had by chasing after the bright, busy balls!</a:t>
            </a:r>
            <a:endParaRPr lang="en-US" b="1" dirty="0" smtClean="0">
              <a:solidFill>
                <a:schemeClr val="tx1"/>
              </a:solidFill>
            </a:endParaRP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267200" cy="2285999"/>
          </a:xfrm>
        </p:spPr>
        <p:txBody>
          <a:bodyPr>
            <a:normAutofit fontScale="77500" lnSpcReduction="20000"/>
          </a:bodyPr>
          <a:lstStyle/>
          <a:p>
            <a:r>
              <a:rPr lang="en-US" b="1" dirty="0" smtClean="0"/>
              <a:t>Playskool </a:t>
            </a:r>
            <a:r>
              <a:rPr lang="en-US" b="1" dirty="0" err="1" smtClean="0"/>
              <a:t>Ecplore</a:t>
            </a:r>
            <a:r>
              <a:rPr lang="en-US" b="1" dirty="0" smtClean="0"/>
              <a:t> ‘</a:t>
            </a:r>
            <a:r>
              <a:rPr lang="en-US" b="1" dirty="0" err="1" smtClean="0"/>
              <a:t>Ngrow</a:t>
            </a:r>
            <a:r>
              <a:rPr lang="en-US" b="1" dirty="0" smtClean="0"/>
              <a:t> Busy Ball Popper Includes: </a:t>
            </a:r>
            <a:r>
              <a:rPr lang="en-US" b="1" dirty="0" err="1" smtClean="0"/>
              <a:t>poppin</a:t>
            </a:r>
            <a:r>
              <a:rPr lang="en-US" b="1" dirty="0" smtClean="0"/>
              <a:t>', </a:t>
            </a:r>
            <a:r>
              <a:rPr lang="en-US" b="1" dirty="0" err="1" smtClean="0"/>
              <a:t>droppin</a:t>
            </a:r>
            <a:r>
              <a:rPr lang="en-US" b="1" dirty="0" smtClean="0"/>
              <a:t>' colored balls with the Playskool Explore 'N Grow Busy Ball Popper!</a:t>
            </a:r>
          </a:p>
          <a:p>
            <a:r>
              <a:rPr lang="en-US" b="1" dirty="0" smtClean="0">
                <a:solidFill>
                  <a:schemeClr val="tx1"/>
                </a:solidFill>
              </a:rPr>
              <a:t>Cost:  $18.99</a:t>
            </a:r>
          </a:p>
          <a:p>
            <a:endParaRPr lang="en-US" dirty="0"/>
          </a:p>
        </p:txBody>
      </p:sp>
      <p:pic>
        <p:nvPicPr>
          <p:cNvPr id="5" name="Picture 4" descr="popcorn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044112" y="3352800"/>
            <a:ext cx="4099890" cy="3505200"/>
          </a:xfrm>
          <a:prstGeom prst="rect">
            <a:avLst/>
          </a:prstGeom>
        </p:spPr>
      </p:pic>
      <p:pic>
        <p:nvPicPr>
          <p:cNvPr id="6" name="Picture 5" descr="l.jpg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752600" y="4343400"/>
            <a:ext cx="2374900" cy="251460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183</Words>
  <Application>Microsoft Office PowerPoint</Application>
  <PresentationFormat>On-screen Show (4:3)</PresentationFormat>
  <Paragraphs>12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Playskool Explore 'N Grow Busy Ball Popper          Get silly with poppin', droppin' colored balls with the Playskool Explore 'N Grow Busy Ball Popper!  </vt:lpstr>
      <vt:lpstr>Playskool Explore 'N Grow Busy Ball Popper</vt:lpstr>
    </vt:vector>
  </TitlesOfParts>
  <Company>San Antonio Independent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Playskool Explore 'N Grow Busy Ball Popper          Get silly with poppin', droppin' colored balls with the Playskool Explore 'N Grow Busy Ball Popper!  </dc:title>
  <dc:creator>jessicas1026</dc:creator>
  <cp:lastModifiedBy>alyssap1016</cp:lastModifiedBy>
  <cp:revision>2</cp:revision>
  <dcterms:created xsi:type="dcterms:W3CDTF">2012-05-03T16:10:39Z</dcterms:created>
  <dcterms:modified xsi:type="dcterms:W3CDTF">2012-05-04T16:07:52Z</dcterms:modified>
</cp:coreProperties>
</file>

<file path=docProps/thumbnail.jpeg>
</file>